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5" r:id="rId3"/>
    <p:sldId id="322" r:id="rId4"/>
    <p:sldId id="326" r:id="rId5"/>
    <p:sldId id="327" r:id="rId6"/>
    <p:sldId id="328" r:id="rId7"/>
    <p:sldId id="330" r:id="rId8"/>
    <p:sldId id="355" r:id="rId9"/>
    <p:sldId id="333" r:id="rId10"/>
    <p:sldId id="331" r:id="rId11"/>
    <p:sldId id="334" r:id="rId12"/>
    <p:sldId id="335" r:id="rId13"/>
    <p:sldId id="346" r:id="rId14"/>
    <p:sldId id="336" r:id="rId15"/>
    <p:sldId id="338" r:id="rId16"/>
    <p:sldId id="356" r:id="rId17"/>
    <p:sldId id="340" r:id="rId18"/>
    <p:sldId id="337" r:id="rId19"/>
    <p:sldId id="345" r:id="rId20"/>
    <p:sldId id="348" r:id="rId21"/>
    <p:sldId id="342" r:id="rId22"/>
    <p:sldId id="352" r:id="rId23"/>
    <p:sldId id="357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2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388574"/>
      </p:ext>
    </p:extLst>
  </p:cSld>
  <p:clrMapOvr>
    <a:masterClrMapping/>
  </p:clrMapOvr>
  <p:transition spd="slow"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926804"/>
      </p:ext>
    </p:extLst>
  </p:cSld>
  <p:clrMapOvr>
    <a:masterClrMapping/>
  </p:clrMapOvr>
  <p:transition spd="slow"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560193"/>
      </p:ext>
    </p:extLst>
  </p:cSld>
  <p:clrMapOvr>
    <a:masterClrMapping/>
  </p:clrMapOvr>
  <p:transition spd="slow"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819164"/>
      </p:ext>
    </p:extLst>
  </p:cSld>
  <p:clrMapOvr>
    <a:masterClrMapping/>
  </p:clrMapOvr>
  <p:transition spd="slow"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533812"/>
      </p:ext>
    </p:extLst>
  </p:cSld>
  <p:clrMapOvr>
    <a:masterClrMapping/>
  </p:clrMapOvr>
  <p:transition spd="slow"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882965"/>
      </p:ext>
    </p:extLst>
  </p:cSld>
  <p:clrMapOvr>
    <a:masterClrMapping/>
  </p:clrMapOvr>
  <p:transition spd="slow"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530375"/>
      </p:ext>
    </p:extLst>
  </p:cSld>
  <p:clrMapOvr>
    <a:masterClrMapping/>
  </p:clrMapOvr>
  <p:transition spd="slow"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398762"/>
      </p:ext>
    </p:extLst>
  </p:cSld>
  <p:clrMapOvr>
    <a:masterClrMapping/>
  </p:clrMapOvr>
  <p:transition spd="slow"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710468"/>
      </p:ext>
    </p:extLst>
  </p:cSld>
  <p:clrMapOvr>
    <a:masterClrMapping/>
  </p:clrMapOvr>
  <p:transition spd="slow"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00798"/>
      </p:ext>
    </p:extLst>
  </p:cSld>
  <p:clrMapOvr>
    <a:masterClrMapping/>
  </p:clrMapOvr>
  <p:transition spd="slow"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304276"/>
      </p:ext>
    </p:extLst>
  </p:cSld>
  <p:clrMapOvr>
    <a:masterClrMapping/>
  </p:clrMapOvr>
  <p:transition spd="slow"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B180-34CE-4BCB-B842-64C998A77AF6}" type="datetimeFigureOut">
              <a:rPr lang="sv-SE" smtClean="0"/>
              <a:t>2019-05-11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9B0D-AF40-472E-A75C-E4AD2A0313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4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lden kan innehÃ¥lla: 17 personer, personer som ler, personer som stÃ¥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692" r="34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9620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lden kan innehÃ¥lla: 2 personer, inklusive Kristina Isaksson Wallman, personer som ler, ut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7805" r="8653" b="149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5577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lden kan innehÃ¥lla: 1 person, sitte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305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209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lden kan innehÃ¥lla: 1 person,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26744" r="10179" b="2828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1886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0849" r="14616" b="163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991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lden kan innehÃ¥lla: en eller flera personer, personer som stÃ¥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15898" r="1728" b="2979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2124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lden kan innehÃ¥lla: 2 personer, inklusive Martin HamrÃ©n, personer som sitter, sko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3847" r="1042" b="833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4476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ttachment.outlook.live.net/owa/frittepalmqvist@hotmail.se/service.svc/s/GetAttachmentThumbnail?id=AQMkADAwATM3ZmYAZS1hMzI5LTAwAWItMDACLTAwCgBGAAADFuzirZT7j0u3TtJF2PWzJAcALphDc365W0Wn9fRJKUCc%2BgAAAgEMAAAALphDc365W0Wn9fRJKUCc%2BgACcjW6xQAAAAESABAAOySHjlhNOk6FQ8jGAhu2rQ%3D%3D&amp;thumbnailType=2&amp;owa=outlook.live.com&amp;scriptVer=2019042202.08&amp;isc=1&amp;X-OWA-CANARY=eWLFrrsqeUCdsSE2hA8gOeD_D9_D0NYYeORI7au1kpYgFws78spKzhNG4-Zaw3Z9xJq4Q94lr5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I5Mzc0LTI3MzczNzMxOTVcIixcInB1aWRcIjpcIjk4NTE1NjU2NTkyNTg5OVwiLFwib2lkXCI6XCIwMDAzN2ZmZS1hMzI5LTAwMGItMDAwMC0wMDAwMDAwMDAwMDBcIixcInNjb3BlXCI6XCJPd2FEb3dubG9hZFwifSIsIm5iZiI6MTU1Njk5Njc4OSwiZXhwIjoxNTU2OTk3Mzg5LCJpc3MiOiIwMDAwMDAwMi0wMDAwLTBmZjEtY2UwMC0wMDAwMDAwMDAwMDBAODRkZjllN2YtZTlmNi00MGFmLWI0MzUtYWFhYWFhYWFhYWFhIiwiYXVkIjoiMDAwMDAwMDItMDAwMC0wZmYxLWNlMDAtMDAwMDAwMDAwMDAwL2F0dGFjaG1lbnQub3V0bG9vay5saXZlLm5ldEA4NGRmOWU3Zi1lOWY2LTQwYWYtYjQzNS1hYWFhYWFhYWFhYWEifQ.RdMYx290l_hHWVl6RpNEMcz8FJd_kkHPtBTKzN2v8xbMUNBKYdg9a-ZOMVd8cgSEuasPV2ORila2UTwuuruEUdQol2Jk1VPSCKmSm-LGC9Z_EWsCaanAAKmC9W4Ivben-cLdR3-sku9aPdTN61MMi8kkpciZ1tm_5ujPoEjdNlSEDbMB-8y2XrWGfMP8unpu9SHMoOObT2bGG8UYUSVYFaIjNmsFxuPnf27mYsyfVNZjVgDECSv2GoTpJm9lc-v59PG3uwZaUnF5w8veUIkJl91wXMVE28Zltf2cBdskzEojbrD5mEj6Yyl_IEvtfMWpwfQ2G4n7-PG3dM5Gq7fB-w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t="38578" r="13493" b="1454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55867"/>
      </p:ext>
    </p:extLst>
  </p:cSld>
  <p:clrMapOvr>
    <a:masterClrMapping/>
  </p:clrMapOvr>
  <p:transition spd="slow" advClick="0" advTm="4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ilden kan innehÃ¥lla: 7 personer, inklusive Jennifer Plante Johnson, personer som ler, personer som stÃ¥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7710" b="27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053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lden kan innehÃ¥lla: Stina CerÃ©n, som ler, stÃ¥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23165" r="10354" b="319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4451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757" r="21057" b="1339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681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en kan innehÃ¥lla: 1 person, som ler, nÃ¤rbild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9742"/>
          <a:stretch/>
        </p:blipFill>
        <p:spPr bwMode="auto">
          <a:xfrm>
            <a:off x="0" y="0"/>
            <a:ext cx="4574687" cy="68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Bilden kan innehÃ¥lla: 1 person, stÃ¥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116" r="211" b="15192"/>
          <a:stretch/>
        </p:blipFill>
        <p:spPr bwMode="auto">
          <a:xfrm>
            <a:off x="4574686" y="0"/>
            <a:ext cx="4569313" cy="7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1377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0256" r="17227" b="194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176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lden kan innehÃ¥lla: Katarina GranstrÃ¶m och Anna Tuvesson, personer som ler, folkmassa, konsert, natt och inom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6468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frittepalmqvist@hotmail.se/service.svc/s/GetAttachmentThumbnail?id=AQMkADAwATM3ZmYAZS1hMzI5LTAwAWItMDACLTAwCgBGAAADFuzirZT7j0u3TtJF2PWzJAcALphDc365W0Wn9fRJKUCc%2BgAAAgEMAAAALphDc365W0Wn9fRJKUCc%2BgACcUSi7gAAAAESABAA9%2FcAHdyY4YVBn%2BFxuNysrAAx&amp;thumbnailType=2&amp;owa=outlook.live.com&amp;scriptVer=2019042202.07&amp;isc=1&amp;X-OWA-CANARY=mzRCtOwgR0GHUFyJj1KByQBLOzgqztYY5gHrG4OI9aT9llErxFtfzMrGqb9KSeWQxw2L9jgVzu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I5Mzc0LTI3MzczNzMxOTVcIixcInB1aWRcIjpcIjk4NTE1NjU2NTkyNTg5OVwiLFwib2lkXCI6XCIwMDAzN2ZmZS1hMzI5LTAwMGItMDAwMC0wMDAwMDAwMDAwMDBcIixcInNjb3BlXCI6XCJPd2FEb3dubG9hZFwifSIsIm5iZiI6MTU1NjcxMDk5OSwiZXhwIjoxNTU2NzExNTk5LCJpc3MiOiIwMDAwMDAwMi0wMDAwLTBmZjEtY2UwMC0wMDAwMDAwMDAwMDBAODRkZjllN2YtZTlmNi00MGFmLWI0MzUtYWFhYWFhYWFhYWFhIiwiYXVkIjoiMDAwMDAwMDItMDAwMC0wZmYxLWNlMDAtMDAwMDAwMDAwMDAwL2F0dGFjaG1lbnQub3V0bG9vay5saXZlLm5ldEA4NGRmOWU3Zi1lOWY2LTQwYWYtYjQzNS1hYWFhYWFhYWFhYWEifQ.L9ALoAmJPCjgPaY6VSPVipgLmem-_swyjQGrL3MsR0jzDGXtPzoknMSzlAU6uebmzv0pVxTxHRaQF2-k6omAjPV2hA-v6IilZlcogLCame8EQdOg6XQmsTKToLUsBD_jSXwUAAm75Gegw104N8-W-cBb1jJdiUh6TNLXB0uPvebXfRGK3Fkg498r18wB9RgUn0o5TB3FF7hAZV6VU6713vkLp6R6Km-875i0EUmeGKapeP4Yyn6NiJ623Ig4zvjwCLfApwbqA2knUAnkFA4RNQAJT_MOmVC5Ap4EUPD4Qk8xZhuzv6lXyZzol0MEi6BTnHa7tOL_K4O_X0kuY_3WnQ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6462" r="5297" b="909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2077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/>
          <p:cNvGrpSpPr/>
          <p:nvPr/>
        </p:nvGrpSpPr>
        <p:grpSpPr>
          <a:xfrm>
            <a:off x="-1382631" y="-1699394"/>
            <a:ext cx="11927153" cy="9998027"/>
            <a:chOff x="-1382631" y="-1699394"/>
            <a:chExt cx="11927153" cy="9998027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3068706" y="6025799"/>
              <a:ext cx="2372277" cy="2173391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1900474" y="1109770"/>
              <a:ext cx="5058429" cy="4634341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1357176" y="-54341"/>
              <a:ext cx="1798272" cy="1647509"/>
            </a:xfrm>
            <a:prstGeom prst="rect">
              <a:avLst/>
            </a:prstGeom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5636070" y="59367"/>
              <a:ext cx="2110241" cy="1933323"/>
            </a:xfrm>
            <a:prstGeom prst="rect">
              <a:avLst/>
            </a:prstGeom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6606039" y="4320732"/>
              <a:ext cx="2586036" cy="2369228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6973714" y="1598661"/>
              <a:ext cx="2272401" cy="2081888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5233133" y="5461294"/>
              <a:ext cx="2188844" cy="2005336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129749" y="985300"/>
              <a:ext cx="1798272" cy="1647509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-536234" y="3064832"/>
              <a:ext cx="2329693" cy="213437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914053" y="4823525"/>
              <a:ext cx="2329054" cy="2133791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-834943" y="5215495"/>
              <a:ext cx="2399387" cy="2198228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-1458012" y="1627910"/>
              <a:ext cx="1798272" cy="1647509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2610208" y="-1088442"/>
              <a:ext cx="1798272" cy="1647509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4474047" y="-1143713"/>
              <a:ext cx="1798272" cy="1647509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8471178" y="3355337"/>
              <a:ext cx="1798272" cy="1647509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7543582" y="-1191516"/>
              <a:ext cx="3132240" cy="2869640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-1374642" y="-1581389"/>
              <a:ext cx="2815069" cy="2579060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 t="5768" r="4257"/>
            <a:stretch/>
          </p:blipFill>
          <p:spPr>
            <a:xfrm rot="3000000">
              <a:off x="8355619" y="6387399"/>
              <a:ext cx="1798272" cy="1647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2130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n kan innehÃ¥lla: 1 person, som ler, sitter och sk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2" b="142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2478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n kan innehÃ¥lla: 2 personer, inklusive Lena LandÃ©n Jonas, personer som ler, personer som stÃ¥r, himmel, hav, skÃ¤gg, utomhus, vatten och nat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b="317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5547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n kan innehÃ¥lla: 3 personer, personer som sitter och in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40458" r="379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90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n kan innehÃ¥lla: 4 personer, inklusive Ola Sabel, personer som stÃ¥r och utom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5508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den kan innehÃ¥lla: 2 personer, personer som ler, personer som stÃ¥r och utom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7616" r="9058" b="457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008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.outlook.live.net/owa/frittepalmqvist@hotmail.se/service.svc/s/GetAttachmentThumbnail?id=AQMkADAwATM3ZmYAZS1hMzI5LTAwAWItMDACLTAwCgBGAAADFuzirZT7j0u3TtJF2PWzJAcALphDc365W0Wn9fRJKUCc%2BgAAAgEMAAAALphDc365W0Wn9fRJKUCc%2BgACcjW6xgAAAAESABAA49AqKW7gDUiAeYRgezvpnA%3D%3D&amp;thumbnailType=2&amp;owa=outlook.live.com&amp;scriptVer=2019042202.08&amp;isc=1&amp;X-OWA-CANARY=fPsyMqzouEap22H63nggo7BCDYLD0NYYlclt1sk-djsJjw5vZzUZjBRk_acTPziDI4ERuYTpE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I5Mzc0LTI3MzczNzMxOTVcIixcInB1aWRcIjpcIjk4NTE1NjU2NTkyNTg5OVwiLFwib2lkXCI6XCIwMDAzN2ZmZS1hMzI5LTAwMGItMDAwMC0wMDAwMDAwMDAwMDBcIixcInNjb3BlXCI6XCJPd2FEb3dubG9hZFwifSIsIm5iZiI6MTU1Njk5NjQ4MSwiZXhwIjoxNTU2OTk3MDgxLCJpc3MiOiIwMDAwMDAwMi0wMDAwLTBmZjEtY2UwMC0wMDAwMDAwMDAwMDBAODRkZjllN2YtZTlmNi00MGFmLWI0MzUtYWFhYWFhYWFhYWFhIiwiYXVkIjoiMDAwMDAwMDItMDAwMC0wZmYxLWNlMDAtMDAwMDAwMDAwMDAwL2F0dGFjaG1lbnQub3V0bG9vay5saXZlLm5ldEA4NGRmOWU3Zi1lOWY2LTQwYWYtYjQzNS1hYWFhYWFhYWFhYWEifQ.WoJRV0IaLy97yjxt-fZazHUGxd1aYnyfT6LARaPP1DRg_iMSFSm8a15iWQf__jmyv1mUpMmcVJ61l04-uqFvl2UNI3sczhHFur7LzIcP8782nIJsXlyLVg7jRq0HxxSbRCiwjYjzBhWe6Ife9pgtcwR7WRXRj0nSths9RO6JuCHiQyUdypg1sArSOq7-VOG1eRL3xvGF1tOKjLMwuVx2QYKT-GddcLvEhtS0au3TXEZ_Q9JM7Eas4QpH9Dzw2xyoV4Cv0xxV0u1YsDO7hgp7F1053cqtl5nm7RluoJcHzTlA968qOCSAwxgFgeKA7THTX1lsY3UtUCCRyjYBtRI6R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539"/>
            <a:ext cx="9144000" cy="58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1330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den kan innehÃ¥lla: 1 person, Ã¤ter, sitter, barn, trÃ¤d, tabell, utomhus och m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300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0978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0</Words>
  <Application>Microsoft Office PowerPoint</Application>
  <PresentationFormat>Bildspel på skärmen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Palmqvist</dc:creator>
  <cp:lastModifiedBy>Fredrik Palmqvist</cp:lastModifiedBy>
  <cp:revision>51</cp:revision>
  <dcterms:created xsi:type="dcterms:W3CDTF">2019-03-10T09:54:25Z</dcterms:created>
  <dcterms:modified xsi:type="dcterms:W3CDTF">2019-05-11T16:44:08Z</dcterms:modified>
</cp:coreProperties>
</file>